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>
        <p:scale>
          <a:sx n="75" d="100"/>
          <a:sy n="75" d="100"/>
        </p:scale>
        <p:origin x="1680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64E4-8C88-4A3C-B6A4-F33F93C3D4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>
                <a:latin typeface="Adobe Garamond Pro Bold" panose="02020702060506020403" pitchFamily="18" charset="-18"/>
              </a:rPr>
              <a:t>INTELIGENTNA LODÓWKA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6919A2-CD36-46CC-9BE8-ED2B7111D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PROJEKT KOŁA NAUKOWEGO „SKN main”</a:t>
            </a:r>
          </a:p>
        </p:txBody>
      </p:sp>
    </p:spTree>
    <p:extLst>
      <p:ext uri="{BB962C8B-B14F-4D97-AF65-F5344CB8AC3E}">
        <p14:creationId xmlns:p14="http://schemas.microsoft.com/office/powerpoint/2010/main" val="3636205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Znalezione obrazy dla zapytania happy old man png">
            <a:extLst>
              <a:ext uri="{FF2B5EF4-FFF2-40B4-BE49-F238E27FC236}">
                <a16:creationId xmlns:a16="http://schemas.microsoft.com/office/drawing/2014/main" id="{178D1B32-05B0-4AC3-B07B-2F951FCFA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3705" y="2961087"/>
            <a:ext cx="5420497" cy="389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891211-C248-47A0-9909-05EB434D8249}"/>
              </a:ext>
            </a:extLst>
          </p:cNvPr>
          <p:cNvSpPr/>
          <p:nvPr/>
        </p:nvSpPr>
        <p:spPr>
          <a:xfrm>
            <a:off x="5626444" y="1506150"/>
            <a:ext cx="4129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Przyjazny interfejs!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256878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606BC-E142-4828-A94B-6B069E377EAB}"/>
              </a:ext>
            </a:extLst>
          </p:cNvPr>
          <p:cNvSpPr/>
          <p:nvPr/>
        </p:nvSpPr>
        <p:spPr>
          <a:xfrm>
            <a:off x="5347999" y="550561"/>
            <a:ext cx="1921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  <a:latin typeface="Adobe Caslon Pro" panose="0205050205050A020403" pitchFamily="18" charset="-18"/>
              </a:rPr>
              <a:t>Prototyp interfejsu</a:t>
            </a:r>
            <a:endParaRPr lang="pl-PL" dirty="0"/>
          </a:p>
        </p:txBody>
      </p:sp>
      <p:pic>
        <p:nvPicPr>
          <p:cNvPr id="3" name="Picture 6" descr="Znalezione obrazy dla zapytania scared cat">
            <a:extLst>
              <a:ext uri="{FF2B5EF4-FFF2-40B4-BE49-F238E27FC236}">
                <a16:creationId xmlns:a16="http://schemas.microsoft.com/office/drawing/2014/main" id="{79DC6CCA-29A1-4333-B7B4-B47DEB526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2012" y="735227"/>
            <a:ext cx="11453813" cy="733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9B8F84-0EF6-4B8A-A262-9CE2B964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999" y="1304925"/>
            <a:ext cx="5514975" cy="2217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E51476-BFBC-485E-91EA-7CB09611B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10" y="3706722"/>
            <a:ext cx="3762390" cy="186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12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5FCF47-94AB-4B95-9CC9-9A61C1C877C1}"/>
              </a:ext>
            </a:extLst>
          </p:cNvPr>
          <p:cNvSpPr/>
          <p:nvPr/>
        </p:nvSpPr>
        <p:spPr>
          <a:xfrm>
            <a:off x="1309817" y="1112278"/>
            <a:ext cx="6096000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2800" dirty="0">
                <a:latin typeface="Adobe Caslon Pro" panose="0205050205050A020403" pitchFamily="18" charset="-18"/>
              </a:rPr>
              <a:t>TWÓRCY PROJEKTU</a:t>
            </a:r>
          </a:p>
          <a:p>
            <a:endParaRPr lang="pl-PL" sz="2800" dirty="0">
              <a:latin typeface="Adobe Caslon Pro" panose="0205050205050A020403" pitchFamily="18" charset="-18"/>
            </a:endParaRPr>
          </a:p>
          <a:p>
            <a:endParaRPr lang="pl-PL" sz="2400" dirty="0">
              <a:latin typeface="Adobe Caslon Pro" panose="0205050205050A020403" pitchFamily="18" charset="-18"/>
            </a:endParaRPr>
          </a:p>
          <a:p>
            <a:pPr>
              <a:lnSpc>
                <a:spcPct val="150000"/>
              </a:lnSpc>
            </a:pPr>
            <a:r>
              <a:rPr lang="pl-PL" sz="2400" dirty="0">
                <a:latin typeface="Adobe Caslon Pro" panose="0205050205050A020403" pitchFamily="18" charset="-18"/>
              </a:rPr>
              <a:t>		Alicja Krautsztrung</a:t>
            </a:r>
          </a:p>
          <a:p>
            <a:pPr>
              <a:lnSpc>
                <a:spcPct val="150000"/>
              </a:lnSpc>
            </a:pPr>
            <a:r>
              <a:rPr lang="pl-PL" sz="2400" dirty="0">
                <a:latin typeface="Adobe Caslon Pro" panose="0205050205050A020403" pitchFamily="18" charset="-18"/>
              </a:rPr>
              <a:t>		Izabela Wiatrowska</a:t>
            </a:r>
          </a:p>
          <a:p>
            <a:pPr>
              <a:lnSpc>
                <a:spcPct val="150000"/>
              </a:lnSpc>
            </a:pPr>
            <a:r>
              <a:rPr lang="pl-PL" sz="2400" dirty="0">
                <a:latin typeface="Adobe Caslon Pro" panose="0205050205050A020403" pitchFamily="18" charset="-18"/>
              </a:rPr>
              <a:t>		Rafał Romanowicz</a:t>
            </a:r>
          </a:p>
          <a:p>
            <a:pPr>
              <a:lnSpc>
                <a:spcPct val="150000"/>
              </a:lnSpc>
            </a:pPr>
            <a:r>
              <a:rPr lang="pl-PL" sz="2400" dirty="0">
                <a:latin typeface="Adobe Caslon Pro" panose="0205050205050A020403" pitchFamily="18" charset="-18"/>
              </a:rPr>
              <a:t>		Maciej Nabiałczyk</a:t>
            </a:r>
          </a:p>
          <a:p>
            <a:pPr>
              <a:lnSpc>
                <a:spcPct val="150000"/>
              </a:lnSpc>
            </a:pPr>
            <a:r>
              <a:rPr lang="pl-PL" sz="2400" dirty="0">
                <a:latin typeface="Adobe Caslon Pro" panose="0205050205050A020403" pitchFamily="18" charset="-18"/>
              </a:rPr>
              <a:t>		Maciej Gortat	</a:t>
            </a:r>
          </a:p>
        </p:txBody>
      </p:sp>
    </p:spTree>
    <p:extLst>
      <p:ext uri="{BB962C8B-B14F-4D97-AF65-F5344CB8AC3E}">
        <p14:creationId xmlns:p14="http://schemas.microsoft.com/office/powerpoint/2010/main" val="403007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brianbellonline.com/wp-content/uploads/2016/12/fridge-320x320.png">
            <a:extLst>
              <a:ext uri="{FF2B5EF4-FFF2-40B4-BE49-F238E27FC236}">
                <a16:creationId xmlns:a16="http://schemas.microsoft.com/office/drawing/2014/main" id="{3D598C6B-FC27-4339-9F71-0CE187DCF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61" y="2084173"/>
            <a:ext cx="4012171" cy="401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3206AB-2110-48BB-96C4-C2BE303BAB5B}"/>
              </a:ext>
            </a:extLst>
          </p:cNvPr>
          <p:cNvSpPr/>
          <p:nvPr/>
        </p:nvSpPr>
        <p:spPr>
          <a:xfrm>
            <a:off x="5076611" y="1512984"/>
            <a:ext cx="56593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EMiLCIA (Elektroniczny Mózg i Lodówka Całkowicie Imitująca Asystenta)</a:t>
            </a:r>
          </a:p>
        </p:txBody>
      </p:sp>
    </p:spTree>
    <p:extLst>
      <p:ext uri="{BB962C8B-B14F-4D97-AF65-F5344CB8AC3E}">
        <p14:creationId xmlns:p14="http://schemas.microsoft.com/office/powerpoint/2010/main" val="347509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s://vignette2.wikia.nocookie.net/star-and-the-forces-of-evil/images/0/00/S2E31_Rafael_getting_something_from_the_fridge.png/revision/latest?cb=20170210224557">
            <a:extLst>
              <a:ext uri="{FF2B5EF4-FFF2-40B4-BE49-F238E27FC236}">
                <a16:creationId xmlns:a16="http://schemas.microsoft.com/office/drawing/2014/main" id="{8CE7EFC3-3ED0-48F0-A74A-63ACFBE5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367" y="321276"/>
            <a:ext cx="5814083" cy="3270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9B0093-12EF-49C2-A4C3-F649996F48FC}"/>
              </a:ext>
            </a:extLst>
          </p:cNvPr>
          <p:cNvSpPr/>
          <p:nvPr/>
        </p:nvSpPr>
        <p:spPr>
          <a:xfrm>
            <a:off x="741404" y="4011827"/>
            <a:ext cx="103220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l-PL" sz="2800" dirty="0">
              <a:latin typeface="Adobe Caslon Pro" panose="0205050205050A020403" pitchFamily="18" charset="-18"/>
            </a:endParaRPr>
          </a:p>
          <a:p>
            <a:pPr algn="ctr"/>
            <a:endParaRPr lang="pl-PL" sz="2800" dirty="0">
              <a:latin typeface="Adobe Caslon Pro" panose="0205050205050A020403" pitchFamily="18" charset="-18"/>
            </a:endParaRPr>
          </a:p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Wspólna lodówka</a:t>
            </a:r>
            <a:br>
              <a:rPr lang="pl-PL" sz="2800" dirty="0">
                <a:latin typeface="Adobe Caslon Pro" panose="0205050205050A020403" pitchFamily="18" charset="-18"/>
              </a:rPr>
            </a:br>
            <a:endParaRPr lang="pl-PL" sz="2800" dirty="0">
              <a:latin typeface="Adobe Caslon Pro" panose="0205050205050A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143165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Znalezione obrazy dla zapytania shopping list png">
            <a:extLst>
              <a:ext uri="{FF2B5EF4-FFF2-40B4-BE49-F238E27FC236}">
                <a16:creationId xmlns:a16="http://schemas.microsoft.com/office/drawing/2014/main" id="{A37ABA92-F043-41E9-87BA-156E800E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26" y="0"/>
            <a:ext cx="2445532" cy="219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Znalezione obrazy dla zapytania smartphone man png">
            <a:extLst>
              <a:ext uri="{FF2B5EF4-FFF2-40B4-BE49-F238E27FC236}">
                <a16:creationId xmlns:a16="http://schemas.microsoft.com/office/drawing/2014/main" id="{D81B5825-9BC0-479F-82A3-E08E230F1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83" y="2450183"/>
            <a:ext cx="3409821" cy="440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967720-D6AE-40C1-8842-A78235237B6C}"/>
              </a:ext>
            </a:extLst>
          </p:cNvPr>
          <p:cNvSpPr/>
          <p:nvPr/>
        </p:nvSpPr>
        <p:spPr>
          <a:xfrm>
            <a:off x="3723504" y="2450183"/>
            <a:ext cx="758151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l-PL" sz="2800" dirty="0">
              <a:latin typeface="Adobe Caslon Pro" panose="0205050205050A020403" pitchFamily="18" charset="-18"/>
            </a:endParaRPr>
          </a:p>
          <a:p>
            <a:pPr algn="ctr"/>
            <a:endParaRPr lang="pl-PL" sz="2800" dirty="0">
              <a:latin typeface="Adobe Caslon Pro" panose="0205050205050A020403" pitchFamily="18" charset="-18"/>
            </a:endParaRPr>
          </a:p>
          <a:p>
            <a:pPr algn="ctr"/>
            <a:endParaRPr lang="pl-PL" sz="2800" dirty="0">
              <a:latin typeface="Adobe Caslon Pro" panose="0205050205050A020403" pitchFamily="18" charset="-18"/>
            </a:endParaRPr>
          </a:p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IoT!</a:t>
            </a:r>
            <a:br>
              <a:rPr lang="pl-PL" sz="2800" dirty="0">
                <a:latin typeface="Adobe Caslon Pro" panose="0205050205050A020403" pitchFamily="18" charset="-18"/>
              </a:rPr>
            </a:br>
            <a:endParaRPr lang="pl-PL" sz="2800" dirty="0">
              <a:latin typeface="Adobe Caslon Pro" panose="0205050205050A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077740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odobny obraz">
            <a:extLst>
              <a:ext uri="{FF2B5EF4-FFF2-40B4-BE49-F238E27FC236}">
                <a16:creationId xmlns:a16="http://schemas.microsoft.com/office/drawing/2014/main" id="{BDF70AD1-8DF0-4348-A54C-38CE84505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157" y="1021491"/>
            <a:ext cx="4392170" cy="452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6644DD-B57E-443D-A44C-5FBD9E6809C5}"/>
              </a:ext>
            </a:extLst>
          </p:cNvPr>
          <p:cNvCxnSpPr>
            <a:cxnSpLocks/>
          </p:cNvCxnSpPr>
          <p:nvPr/>
        </p:nvCxnSpPr>
        <p:spPr>
          <a:xfrm flipV="1">
            <a:off x="7166919" y="2912568"/>
            <a:ext cx="980303" cy="74140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21E51C9-124B-4A24-80F1-BF7D9B974C81}"/>
              </a:ext>
            </a:extLst>
          </p:cNvPr>
          <p:cNvSpPr/>
          <p:nvPr/>
        </p:nvSpPr>
        <p:spPr>
          <a:xfrm>
            <a:off x="3570419" y="2590772"/>
            <a:ext cx="43563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l-PL" sz="2800" dirty="0">
              <a:latin typeface="Adobe Caslon Pro" panose="0205050205050A020403" pitchFamily="18" charset="-18"/>
            </a:endParaRPr>
          </a:p>
          <a:p>
            <a:pPr algn="ctr"/>
            <a:endParaRPr lang="pl-PL" sz="2800" dirty="0">
              <a:latin typeface="Adobe Caslon Pro" panose="0205050205050A020403" pitchFamily="18" charset="-18"/>
            </a:endParaRPr>
          </a:p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Łatwy dostęp!</a:t>
            </a:r>
          </a:p>
        </p:txBody>
      </p:sp>
    </p:spTree>
    <p:extLst>
      <p:ext uri="{BB962C8B-B14F-4D97-AF65-F5344CB8AC3E}">
        <p14:creationId xmlns:p14="http://schemas.microsoft.com/office/powerpoint/2010/main" val="1909367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Znalezione obrazy dla zapytania fountain png">
            <a:extLst>
              <a:ext uri="{FF2B5EF4-FFF2-40B4-BE49-F238E27FC236}">
                <a16:creationId xmlns:a16="http://schemas.microsoft.com/office/drawing/2014/main" id="{B44610C4-D824-4001-A42F-895D7E90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6" y="2193213"/>
            <a:ext cx="4736055" cy="466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nalezione obrazy dla zapytania pills png">
            <a:extLst>
              <a:ext uri="{FF2B5EF4-FFF2-40B4-BE49-F238E27FC236}">
                <a16:creationId xmlns:a16="http://schemas.microsoft.com/office/drawing/2014/main" id="{8610DFCC-86D3-4583-B9AC-BC86B81E1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73" y="1264595"/>
            <a:ext cx="3385840" cy="301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B4C14-8F80-487D-9898-63DE926C56B0}"/>
              </a:ext>
            </a:extLst>
          </p:cNvPr>
          <p:cNvSpPr/>
          <p:nvPr/>
        </p:nvSpPr>
        <p:spPr>
          <a:xfrm>
            <a:off x="4766378" y="1847950"/>
            <a:ext cx="6392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Lodówka przypomni Ci o lekach!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282540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Znalezione obrazy dla zapytania czytnik kodów kreskowych png">
            <a:extLst>
              <a:ext uri="{FF2B5EF4-FFF2-40B4-BE49-F238E27FC236}">
                <a16:creationId xmlns:a16="http://schemas.microsoft.com/office/drawing/2014/main" id="{47265FAC-23E1-4155-B0A0-113104141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4676" y="1508584"/>
            <a:ext cx="3844251" cy="453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5C1E53-7BB5-4120-8D2F-96060746F8F8}"/>
              </a:ext>
            </a:extLst>
          </p:cNvPr>
          <p:cNvSpPr/>
          <p:nvPr/>
        </p:nvSpPr>
        <p:spPr>
          <a:xfrm>
            <a:off x="5980530" y="1736545"/>
            <a:ext cx="43307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Skanowanie kodów kreskowych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08632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Znalezione obrazy dla zapytania outdated milk png">
            <a:extLst>
              <a:ext uri="{FF2B5EF4-FFF2-40B4-BE49-F238E27FC236}">
                <a16:creationId xmlns:a16="http://schemas.microsoft.com/office/drawing/2014/main" id="{5FFF1E4A-0AF7-4BF6-80F1-BE7277AE7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83" y="0"/>
            <a:ext cx="4913870" cy="491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5C6B2E-0A1C-4020-862A-15EB95669744}"/>
              </a:ext>
            </a:extLst>
          </p:cNvPr>
          <p:cNvSpPr/>
          <p:nvPr/>
        </p:nvSpPr>
        <p:spPr>
          <a:xfrm>
            <a:off x="6400803" y="1937951"/>
            <a:ext cx="34104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Sprawdzanie dat przydatności do spożycia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49543547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34</TotalTime>
  <Words>47</Words>
  <Application>Microsoft Office PowerPoint</Application>
  <PresentationFormat>Widescreen</PresentationFormat>
  <Paragraphs>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Adobe Caslon Pro</vt:lpstr>
      <vt:lpstr>Adobe Garamond Pro Bold</vt:lpstr>
      <vt:lpstr>Arial</vt:lpstr>
      <vt:lpstr>Tw Cen MT</vt:lpstr>
      <vt:lpstr>Droplet</vt:lpstr>
      <vt:lpstr>INTELIGENTNA LODÓWKA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INTELIGENTNA LODÓWKA</dc:title>
  <dc:creator>Maciej Gortat</dc:creator>
  <cp:lastModifiedBy>Maciej Gortat</cp:lastModifiedBy>
  <cp:revision>3</cp:revision>
  <dcterms:created xsi:type="dcterms:W3CDTF">2017-09-18T12:16:30Z</dcterms:created>
  <dcterms:modified xsi:type="dcterms:W3CDTF">2017-09-18T12:51:00Z</dcterms:modified>
</cp:coreProperties>
</file>